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489" r:id="rId3"/>
    <p:sldId id="490" r:id="rId4"/>
    <p:sldId id="492" r:id="rId5"/>
    <p:sldId id="501" r:id="rId6"/>
    <p:sldId id="493" r:id="rId7"/>
    <p:sldId id="502" r:id="rId8"/>
    <p:sldId id="503" r:id="rId9"/>
    <p:sldId id="496" r:id="rId10"/>
    <p:sldId id="505" r:id="rId11"/>
    <p:sldId id="504" r:id="rId12"/>
    <p:sldId id="506" r:id="rId13"/>
    <p:sldId id="500" r:id="rId14"/>
    <p:sldId id="477" r:id="rId15"/>
    <p:sldId id="508" r:id="rId16"/>
    <p:sldId id="313" r:id="rId17"/>
  </p:sldIdLst>
  <p:sldSz cx="9144000" cy="6858000" type="screen4x3"/>
  <p:notesSz cx="7102475" cy="8991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5C14"/>
    <a:srgbClr val="CC9900"/>
    <a:srgbClr val="FFCCFF"/>
    <a:srgbClr val="006600"/>
    <a:srgbClr val="5A9B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265" autoAdjust="0"/>
  </p:normalViewPr>
  <p:slideViewPr>
    <p:cSldViewPr>
      <p:cViewPr varScale="1">
        <p:scale>
          <a:sx n="115" d="100"/>
          <a:sy n="115" d="100"/>
        </p:scale>
        <p:origin x="660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2B1370A-68E3-4CEA-B882-846454DB0C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0708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E00BBAA-235D-4E9A-86F8-9C8A94104F1C}" type="datetimeFigureOut">
              <a:rPr lang="en-US"/>
              <a:pPr>
                <a:defRPr/>
              </a:pPr>
              <a:t>4/14/2023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03338" y="674688"/>
            <a:ext cx="4495800" cy="3371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270375"/>
            <a:ext cx="5683250" cy="40465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4075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540750"/>
            <a:ext cx="3078163" cy="4492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742F689-218F-4B18-872A-3C4AC976E8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3972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/>
        </p:nvSpPr>
        <p:spPr bwMode="gray">
          <a:xfrm>
            <a:off x="0" y="2971800"/>
            <a:ext cx="9144000" cy="9144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381000" y="319088"/>
            <a:ext cx="137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1" smtClean="0">
                <a:latin typeface="Verdana" pitchFamily="34" charset="0"/>
              </a:rPr>
              <a:t>LOGO</a:t>
            </a: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gray">
          <a:xfrm>
            <a:off x="0" y="2895600"/>
            <a:ext cx="8229600" cy="9144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5410200"/>
            <a:ext cx="51816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6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924800" cy="685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0" y="6477000"/>
            <a:ext cx="2133600" cy="244475"/>
          </a:xfr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28600" y="6477000"/>
            <a:ext cx="2895600" cy="244475"/>
          </a:xfrm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DC621E3-82EB-4DEA-8C7B-81F90833D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340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128C2-58BE-4DDC-AD27-11B19E53CF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168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47688"/>
            <a:ext cx="2057400" cy="5883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7688"/>
            <a:ext cx="6019800" cy="5883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5E0B1-CF51-45EA-9E4C-941362EB62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4068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7688"/>
            <a:ext cx="7391400" cy="563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38263"/>
            <a:ext cx="8229600" cy="50927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9B2A3-807A-4608-A9CF-60C185BC83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373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BB1CE-9B3A-484C-85CB-B74EB8EF41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0375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FA094-FC29-4B1B-9E9B-05B317869F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5907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8263"/>
            <a:ext cx="4038600" cy="509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4038600" cy="509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E8CF5-6F77-4159-A854-E04F829FAD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6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BC270-0BF6-4A1E-BD53-80911674CA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253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3A3CB-B79A-4A01-B2A8-645EB5C53B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84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DF796-1464-4B2C-A806-873234A0CB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8857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72429-9253-499A-B507-E44ADC8AFA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893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F26D6-D7EB-4465-96C0-54E33A4BD0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8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0" y="533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gray">
          <a:xfrm>
            <a:off x="0" y="457200"/>
            <a:ext cx="8229600" cy="6858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8263"/>
            <a:ext cx="8229600" cy="509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81800" y="269875"/>
            <a:ext cx="21336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530975"/>
            <a:ext cx="2895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553200"/>
            <a:ext cx="2133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783B4A1-95EE-4E6F-BFF8-98B1D1A449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838200" y="547688"/>
            <a:ext cx="739140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93" y="3048000"/>
            <a:ext cx="9144000" cy="685800"/>
          </a:xfrm>
        </p:spPr>
        <p:txBody>
          <a:bodyPr/>
          <a:lstStyle/>
          <a:p>
            <a:r>
              <a:rPr lang="en-US" alt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HỘI NGHỊ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TẬP HUẤN, TRIỂN KHAI CÔNG TÁC TUYỂN SINH VÀO CÁC LỚP ĐẦU CẤP NĂM HỌC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2023-2024.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685800"/>
            <a:ext cx="6934200" cy="533400"/>
          </a:xfrm>
        </p:spPr>
        <p:txBody>
          <a:bodyPr/>
          <a:lstStyle/>
          <a:p>
            <a:pPr eaLnBrk="1" hangingPunct="1"/>
            <a:r>
              <a:rPr lang="en-US" altLang="en-US" sz="1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KHẢO THÍ VÀ KIỂM ĐỊNH CHẤT LƯỢNG GIÁO DỤC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-532606" y="761206"/>
            <a:ext cx="1524000" cy="1588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"/>
          <p:cNvSpPr txBox="1">
            <a:spLocks noChangeArrowheads="1"/>
          </p:cNvSpPr>
          <p:nvPr/>
        </p:nvSpPr>
        <p:spPr bwMode="white">
          <a:xfrm>
            <a:off x="1752600" y="152400"/>
            <a:ext cx="7391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100" b="1" ker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SỞ GIÁO DỤC VÀ ĐÀO TẠO THÀNH PHỐ HỒ CHÍ MINH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black">
          <a:xfrm>
            <a:off x="1295400" y="5956738"/>
            <a:ext cx="6934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800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KHẢO THÍ VÀ KIỂM ĐỊNH CHẤT LƯỢNG GIÁO DỤC</a:t>
            </a:r>
            <a:endParaRPr lang="en-US" altLang="en-US" sz="1800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55" y="69056"/>
            <a:ext cx="1342644" cy="1376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2" y="1295400"/>
            <a:ext cx="9136117" cy="3050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ý: 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kỹ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tuyển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10,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PHHS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black">
          <a:xfrm>
            <a:off x="152399" y="609600"/>
            <a:ext cx="899159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2000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CÁCH THỨC HOẠT ĐỘNG</a:t>
            </a:r>
          </a:p>
        </p:txBody>
      </p:sp>
    </p:spTree>
    <p:extLst>
      <p:ext uri="{BB962C8B-B14F-4D97-AF65-F5344CB8AC3E}">
        <p14:creationId xmlns:p14="http://schemas.microsoft.com/office/powerpoint/2010/main" val="40104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2" y="1295400"/>
            <a:ext cx="9136117" cy="5078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4: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THCS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257300" lvl="2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Core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PHHS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nhập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THCS,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nghiệp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ngoại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endParaRPr lang="en-US" sz="23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tuyển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thẳng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nguyện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black">
          <a:xfrm>
            <a:off x="152399" y="609600"/>
            <a:ext cx="899159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2000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CÁCH THỨC 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22733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2" y="1295400"/>
            <a:ext cx="9136117" cy="4044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5: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THCS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257300" lvl="2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Core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lvl="1"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THCS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sơ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kiểm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PHHS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black">
          <a:xfrm>
            <a:off x="152399" y="609600"/>
            <a:ext cx="899159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2000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CÁCH THỨC HOẠT ĐỘNG</a:t>
            </a:r>
          </a:p>
        </p:txBody>
      </p:sp>
    </p:spTree>
    <p:extLst>
      <p:ext uri="{BB962C8B-B14F-4D97-AF65-F5344CB8AC3E}">
        <p14:creationId xmlns:p14="http://schemas.microsoft.com/office/powerpoint/2010/main" val="422250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255" y="3124200"/>
            <a:ext cx="8991600" cy="563562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 HỆ THỐNG</a:t>
            </a:r>
          </a:p>
        </p:txBody>
      </p:sp>
    </p:spTree>
    <p:extLst>
      <p:ext uri="{BB962C8B-B14F-4D97-AF65-F5344CB8AC3E}">
        <p14:creationId xmlns:p14="http://schemas.microsoft.com/office/powerpoint/2010/main" val="383583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3"/>
          <p:cNvSpPr>
            <a:spLocks noGrp="1"/>
          </p:cNvSpPr>
          <p:nvPr>
            <p:ph type="dt" sz="quarter" idx="10"/>
          </p:nvPr>
        </p:nvSpPr>
        <p:spPr>
          <a:xfrm>
            <a:off x="7010400" y="6611938"/>
            <a:ext cx="2133600" cy="246062"/>
          </a:xfrm>
        </p:spPr>
        <p:txBody>
          <a:bodyPr/>
          <a:lstStyle/>
          <a:p>
            <a:pPr>
              <a:defRPr/>
            </a:pPr>
            <a:r>
              <a:rPr lang="en-US" smtClean="0"/>
              <a:t>WWW.HCM.EDU.VN</a:t>
            </a: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6096" y="1447800"/>
            <a:ext cx="891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 ĐÁP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079335"/>
            <a:ext cx="3181350" cy="465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43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3"/>
          <p:cNvSpPr>
            <a:spLocks noGrp="1"/>
          </p:cNvSpPr>
          <p:nvPr>
            <p:ph type="dt" sz="quarter" idx="10"/>
          </p:nvPr>
        </p:nvSpPr>
        <p:spPr>
          <a:xfrm>
            <a:off x="7010400" y="6611938"/>
            <a:ext cx="2133600" cy="246062"/>
          </a:xfrm>
        </p:spPr>
        <p:txBody>
          <a:bodyPr/>
          <a:lstStyle/>
          <a:p>
            <a:pPr>
              <a:defRPr/>
            </a:pPr>
            <a:r>
              <a:rPr lang="en-US" smtClean="0"/>
              <a:t>WWW.HCM.EDU.VN</a:t>
            </a:r>
            <a:endParaRPr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6096" y="1447800"/>
            <a:ext cx="891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2800" b="1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 ĐÁP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4434840"/>
            <a:ext cx="4065478" cy="2177097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986847"/>
              </p:ext>
            </p:extLst>
          </p:nvPr>
        </p:nvGraphicFramePr>
        <p:xfrm>
          <a:off x="457200" y="1397000"/>
          <a:ext cx="8534400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3054944259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2953885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lang="en-US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85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Phạm Phương Thảo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Đào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Quận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810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Võ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Hùng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Minh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Đào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phố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Thủ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Đức</a:t>
                      </a:r>
                      <a:endParaRPr lang="en-US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08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vi-VN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Nguyễn Trước Huy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Phòng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dục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Đào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Quận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b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Tân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Phú</a:t>
                      </a:r>
                      <a:endParaRPr lang="en-US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743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Nguyễn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Hữu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Thanh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Lâm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THCS </a:t>
                      </a:r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Hổ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Q6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670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Tấn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THCS </a:t>
                      </a:r>
                      <a:r>
                        <a:rPr lang="en-US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Tân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Xuân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Huyện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Hóc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21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296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5" name="WordArt 5"/>
          <p:cNvSpPr>
            <a:spLocks noChangeArrowheads="1" noChangeShapeType="1" noTextEdit="1"/>
          </p:cNvSpPr>
          <p:nvPr/>
        </p:nvSpPr>
        <p:spPr bwMode="gray">
          <a:xfrm>
            <a:off x="2209800" y="3048000"/>
            <a:ext cx="43434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endParaRPr lang="vi-VN" sz="3600" b="1" kern="10">
              <a:ln w="19050">
                <a:solidFill>
                  <a:srgbClr val="FFFFFF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bg2"/>
                  </a:gs>
                  <a:gs pos="100000">
                    <a:srgbClr val="666666"/>
                  </a:gs>
                </a:gsLst>
                <a:lin ang="0" scaled="1"/>
              </a:gradFill>
              <a:effectLst>
                <a:outerShdw dist="71842" dir="2700000" algn="ctr" rotWithShape="0">
                  <a:schemeClr val="tx1">
                    <a:alpha val="50000"/>
                  </a:scheme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white">
          <a:xfrm>
            <a:off x="1752600" y="152400"/>
            <a:ext cx="7391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2100" b="1" ker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SỞ GIÁO DỤC VÀ ĐÀO TẠO THÀNH PHỐ HỒ CHÍ MINH</a:t>
            </a:r>
          </a:p>
        </p:txBody>
      </p:sp>
      <p:sp>
        <p:nvSpPr>
          <p:cNvPr id="5939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5562600"/>
            <a:ext cx="6934200" cy="533400"/>
          </a:xfrm>
        </p:spPr>
        <p:txBody>
          <a:bodyPr/>
          <a:lstStyle/>
          <a:p>
            <a:pPr eaLnBrk="1" hangingPunct="1"/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KHẢO THÍ VÀ KIỂM ĐỊNH CHẤT LƯỢNG GIÁO DỤC</a:t>
            </a:r>
          </a:p>
        </p:txBody>
      </p:sp>
      <p:sp>
        <p:nvSpPr>
          <p:cNvPr id="2" name="Rectangle 1"/>
          <p:cNvSpPr/>
          <p:nvPr/>
        </p:nvSpPr>
        <p:spPr>
          <a:xfrm>
            <a:off x="817751" y="3058855"/>
            <a:ext cx="7263528" cy="5386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900" b="1" cap="none" spc="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900" b="1" cap="none" spc="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b="1" cap="none" spc="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cám</a:t>
            </a:r>
            <a:r>
              <a:rPr lang="en-US" sz="29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29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9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9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9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9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9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9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9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endParaRPr lang="en-US" sz="2900" b="1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55" y="69056"/>
            <a:ext cx="1342644" cy="1376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255" y="3124200"/>
            <a:ext cx="8991600" cy="563562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SỬ DỤNG PHẦN MỀM</a:t>
            </a:r>
          </a:p>
        </p:txBody>
      </p:sp>
    </p:spTree>
    <p:extLst>
      <p:ext uri="{BB962C8B-B14F-4D97-AF65-F5344CB8AC3E}">
        <p14:creationId xmlns:p14="http://schemas.microsoft.com/office/powerpoint/2010/main" val="309814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2" y="1295400"/>
            <a:ext cx="9136117" cy="887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tuyển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Khảo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Kiểm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(CORE)</a:t>
            </a:r>
            <a:endParaRPr lang="en-US" sz="2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black">
          <a:xfrm>
            <a:off x="152399" y="609600"/>
            <a:ext cx="899159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2000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HỆ THỐNG SỬ DỤNG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2590800"/>
            <a:ext cx="4876800" cy="38367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200400"/>
            <a:ext cx="1371600" cy="2279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14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2" y="1295400"/>
            <a:ext cx="9136117" cy="1327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nguyện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tuyển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10: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2023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nguyện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5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black">
          <a:xfrm>
            <a:off x="152399" y="609600"/>
            <a:ext cx="899159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2000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HỆ THỐNG SỬ DỤNG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2622686"/>
            <a:ext cx="8305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https://ts10.hcm.edu.vn</a:t>
            </a:r>
            <a:endParaRPr 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" y="3352800"/>
            <a:ext cx="8890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64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2" y="1295400"/>
            <a:ext cx="9136117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thoại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IOS, Android: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huynh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2023, PHHS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nguyện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PHHS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website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</a:t>
            </a: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5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black">
          <a:xfrm>
            <a:off x="152399" y="609600"/>
            <a:ext cx="899159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2000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HỆ THỐNG SỬ DỤNG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3207871"/>
            <a:ext cx="172402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5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2" y="1295400"/>
            <a:ext cx="9136117" cy="3153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Sở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Đào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endParaRPr lang="en-US" sz="23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tuyển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KT &amp;KĐCLGD (CORE) 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csdl.hcm.edu.vn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Core. (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black">
          <a:xfrm>
            <a:off x="152399" y="609600"/>
            <a:ext cx="899159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2000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CÁCH THỨC HOẠT ĐỘNG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2590800"/>
            <a:ext cx="613237" cy="61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85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2" y="1295400"/>
            <a:ext cx="9136117" cy="4507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THCS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tuyển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KT &amp;KĐCLGD (CORE) 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soát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KT&amp;KĐCLGD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bổ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sung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biệt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SĐT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excel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đưa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website 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https://ts10.hcm.edu.vn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black">
          <a:xfrm>
            <a:off x="152399" y="609600"/>
            <a:ext cx="899159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2000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CÁCH THỨC HOẠT ĐỘNG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2590800"/>
            <a:ext cx="613237" cy="61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48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2" y="1295400"/>
            <a:ext cx="9136117" cy="2672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ý: 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soát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kỹ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mã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thoại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nhập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dang: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quận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huyện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black">
          <a:xfrm>
            <a:off x="152399" y="609600"/>
            <a:ext cx="899159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2000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CÁCH THỨC HOẠT ĐỘNG</a:t>
            </a:r>
          </a:p>
        </p:txBody>
      </p:sp>
    </p:spTree>
    <p:extLst>
      <p:ext uri="{BB962C8B-B14F-4D97-AF65-F5344CB8AC3E}">
        <p14:creationId xmlns:p14="http://schemas.microsoft.com/office/powerpoint/2010/main" val="72872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82" y="1295400"/>
            <a:ext cx="9136117" cy="5457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THCS,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huynh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endParaRPr lang="en-US" sz="23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257300" lvl="2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 </a:t>
            </a:r>
            <a:r>
              <a:rPr lang="en-US" sz="2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</a:t>
            </a:r>
            <a:r>
              <a:rPr lang="en-US" sz="2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r>
              <a:rPr lang="en-US" sz="2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nguyện</a:t>
            </a:r>
            <a:r>
              <a:rPr lang="en-US" sz="2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2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tuyển</a:t>
            </a:r>
            <a:r>
              <a:rPr lang="en-US" sz="2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</a:p>
          <a:p>
            <a:pPr marL="1257300" lvl="2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thoại</a:t>
            </a:r>
            <a:endParaRPr lang="en-US" sz="23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3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đưa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dữ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website.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khoản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mật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khẩu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khoản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PHHS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huynh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đăng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ký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nguyện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vọng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371600" lvl="2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soát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hỗ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trợ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PHHS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thạo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3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black">
          <a:xfrm>
            <a:off x="152399" y="609600"/>
            <a:ext cx="899159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2000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CÁCH THỨC HOẠT ĐỘNG</a:t>
            </a:r>
          </a:p>
        </p:txBody>
      </p:sp>
    </p:spTree>
    <p:extLst>
      <p:ext uri="{BB962C8B-B14F-4D97-AF65-F5344CB8AC3E}">
        <p14:creationId xmlns:p14="http://schemas.microsoft.com/office/powerpoint/2010/main" val="276160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45gl">
  <a:themeElements>
    <a:clrScheme name="sample 3">
      <a:dk1>
        <a:srgbClr val="003366"/>
      </a:dk1>
      <a:lt1>
        <a:srgbClr val="FFFFFF"/>
      </a:lt1>
      <a:dk2>
        <a:srgbClr val="99190B"/>
      </a:dk2>
      <a:lt2>
        <a:srgbClr val="DDDDDD"/>
      </a:lt2>
      <a:accent1>
        <a:srgbClr val="1F63AD"/>
      </a:accent1>
      <a:accent2>
        <a:srgbClr val="D28302"/>
      </a:accent2>
      <a:accent3>
        <a:srgbClr val="FFFFFF"/>
      </a:accent3>
      <a:accent4>
        <a:srgbClr val="002A56"/>
      </a:accent4>
      <a:accent5>
        <a:srgbClr val="ABB7D3"/>
      </a:accent5>
      <a:accent6>
        <a:srgbClr val="BE7602"/>
      </a:accent6>
      <a:hlink>
        <a:srgbClr val="3CA051"/>
      </a:hlink>
      <a:folHlink>
        <a:srgbClr val="97ADB5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000066"/>
        </a:dk1>
        <a:lt1>
          <a:srgbClr val="FFFFFF"/>
        </a:lt1>
        <a:dk2>
          <a:srgbClr val="40297B"/>
        </a:dk2>
        <a:lt2>
          <a:srgbClr val="DDDDDD"/>
        </a:lt2>
        <a:accent1>
          <a:srgbClr val="35978E"/>
        </a:accent1>
        <a:accent2>
          <a:srgbClr val="1E86E4"/>
        </a:accent2>
        <a:accent3>
          <a:srgbClr val="FFFFFF"/>
        </a:accent3>
        <a:accent4>
          <a:srgbClr val="000056"/>
        </a:accent4>
        <a:accent5>
          <a:srgbClr val="AEC9C6"/>
        </a:accent5>
        <a:accent6>
          <a:srgbClr val="1A79CF"/>
        </a:accent6>
        <a:hlink>
          <a:srgbClr val="9CAA32"/>
        </a:hlink>
        <a:folHlink>
          <a:srgbClr val="ACB3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66"/>
        </a:dk1>
        <a:lt1>
          <a:srgbClr val="FFFFFF"/>
        </a:lt1>
        <a:dk2>
          <a:srgbClr val="0F5ABD"/>
        </a:dk2>
        <a:lt2>
          <a:srgbClr val="DDDDDD"/>
        </a:lt2>
        <a:accent1>
          <a:srgbClr val="7061C9"/>
        </a:accent1>
        <a:accent2>
          <a:srgbClr val="53BB9B"/>
        </a:accent2>
        <a:accent3>
          <a:srgbClr val="FFFFFF"/>
        </a:accent3>
        <a:accent4>
          <a:srgbClr val="000056"/>
        </a:accent4>
        <a:accent5>
          <a:srgbClr val="BBB7E1"/>
        </a:accent5>
        <a:accent6>
          <a:srgbClr val="4AA98C"/>
        </a:accent6>
        <a:hlink>
          <a:srgbClr val="57B2D7"/>
        </a:hlink>
        <a:folHlink>
          <a:srgbClr val="BCC8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3366"/>
        </a:dk1>
        <a:lt1>
          <a:srgbClr val="FFFFFF"/>
        </a:lt1>
        <a:dk2>
          <a:srgbClr val="99190B"/>
        </a:dk2>
        <a:lt2>
          <a:srgbClr val="DDDDDD"/>
        </a:lt2>
        <a:accent1>
          <a:srgbClr val="1F63AD"/>
        </a:accent1>
        <a:accent2>
          <a:srgbClr val="D28302"/>
        </a:accent2>
        <a:accent3>
          <a:srgbClr val="FFFFFF"/>
        </a:accent3>
        <a:accent4>
          <a:srgbClr val="002A56"/>
        </a:accent4>
        <a:accent5>
          <a:srgbClr val="ABB7D3"/>
        </a:accent5>
        <a:accent6>
          <a:srgbClr val="BE7602"/>
        </a:accent6>
        <a:hlink>
          <a:srgbClr val="3CA051"/>
        </a:hlink>
        <a:folHlink>
          <a:srgbClr val="97AD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cdb2004145gl</Template>
  <TotalTime>3576</TotalTime>
  <Words>848</Words>
  <Application>Microsoft Office PowerPoint</Application>
  <PresentationFormat>On-screen Show (4:3)</PresentationFormat>
  <Paragraphs>82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Wingdings</vt:lpstr>
      <vt:lpstr>cdb2004145gl</vt:lpstr>
      <vt:lpstr>HỘI NGHỊ TẬP HUẤN, TRIỂN KHAI CÔNG TÁC TUYỂN SINH VÀO CÁC LỚP ĐẦU CẤP NĂM HỌC 2023-2024.</vt:lpstr>
      <vt:lpstr>HƯỚNG DẪN SỬ DỤNG PHẦN MỀM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DEMO HỆ THỐNG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THẢO CHUẨN BỊ CÔNG TÁC TUYỂN SINH LỚP 10 NĂM HỌC 2011 - 2012</dc:title>
  <dc:creator>DANGKHOA</dc:creator>
  <cp:lastModifiedBy>HOPE</cp:lastModifiedBy>
  <cp:revision>296</cp:revision>
  <dcterms:created xsi:type="dcterms:W3CDTF">2011-12-03T13:47:38Z</dcterms:created>
  <dcterms:modified xsi:type="dcterms:W3CDTF">2023-04-14T00:16:38Z</dcterms:modified>
</cp:coreProperties>
</file>